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1" r:id="rId5"/>
    <p:sldId id="262" r:id="rId6"/>
    <p:sldId id="259" r:id="rId7"/>
    <p:sldId id="263" r:id="rId8"/>
    <p:sldId id="265" r:id="rId9"/>
    <p:sldId id="267" r:id="rId10"/>
    <p:sldId id="266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854433-C31F-4727-BE95-AE4014B32856}" v="10" dt="2021-03-21T11:45:12.3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D9575-CD29-42E5-B26C-012ED2E05C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0E5718-BB06-4687-8BB1-29BDB76AED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73D46A-DA2E-4BA6-AA41-DFA150107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AD180-AC60-4EFE-9EAB-AEAECA048A60}" type="datetimeFigureOut">
              <a:rPr lang="en-GB" smtClean="0"/>
              <a:t>05/10/2021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DBBE1B-B8BA-42E5-A4BC-2201F329B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04D1C0-5F7B-4508-9861-D4C4EAD1C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A161C-5DEF-493D-BB41-5456D7703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312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0F917-AA52-46FE-A546-C38A86B22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8FF41-54F2-4A43-AD3C-A3A6AB24A9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0244FD-9107-4211-98CF-DDC7F5723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AD180-AC60-4EFE-9EAB-AEAECA048A60}" type="datetimeFigureOut">
              <a:rPr lang="en-GB" smtClean="0"/>
              <a:t>05/10/2021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DB78E0-DA0D-4A87-A711-9C1C616A5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2EB212-EC75-4917-AE47-79AA71B63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A161C-5DEF-493D-BB41-5456D7703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051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BE7DC2-745B-4F17-B11D-AEB7AE6C62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B192F4-A588-4F31-92FF-2B04F0F62A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CEC2B9-472D-43A7-BB06-74F827755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AD180-AC60-4EFE-9EAB-AEAECA048A60}" type="datetimeFigureOut">
              <a:rPr lang="en-GB" smtClean="0"/>
              <a:t>05/10/2021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CC521F-84F1-47F2-942E-DE244A65F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117133-31A2-4386-8DE6-F54EC6680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A161C-5DEF-493D-BB41-5456D7703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288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01203-61BC-4F20-98B8-3606E6CCA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6C413-8E60-4AB3-90C3-88E0F6E8A4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FF34FF-6F3D-4F12-83F2-B62F45A59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AD180-AC60-4EFE-9EAB-AEAECA048A60}" type="datetimeFigureOut">
              <a:rPr lang="en-GB" smtClean="0"/>
              <a:t>05/10/2021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1F72E2-C002-4C64-8EB5-9E1DA64F2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7D9F0A-055A-4D38-9BFD-421F4EC9E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A161C-5DEF-493D-BB41-5456D7703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358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04BBF-0B50-43C6-B204-705001908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CBA6A8-DE68-41EF-808B-DAE7C30412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342265-61EA-438B-AE74-9D88A3559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AD180-AC60-4EFE-9EAB-AEAECA048A60}" type="datetimeFigureOut">
              <a:rPr lang="en-GB" smtClean="0"/>
              <a:t>05/10/2021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40226F-A98C-4F6B-8C10-7C83BCFD0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7CD92D-578B-4C88-BDEB-638C3F76F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A161C-5DEF-493D-BB41-5456D7703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049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A0C2E-9622-467D-BF73-BDD0D2BAB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76BB2F-6314-4077-BD67-1E7CE7615C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3E34A3-F127-4215-AB55-95216538C4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F4278B-963B-4F09-B509-404A834EA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AD180-AC60-4EFE-9EAB-AEAECA048A60}" type="datetimeFigureOut">
              <a:rPr lang="en-GB" smtClean="0"/>
              <a:t>05/10/2021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801F5B-9A32-4075-834E-1B1C01E83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CA884-984C-44BC-A566-708A0101B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A161C-5DEF-493D-BB41-5456D7703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859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F8030-3689-4DB4-BB96-66AD3868E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4E8DD1-9AA5-4150-9870-18E894F19A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6D802A-913C-47DF-9982-9BE8BEED49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66EAE7-A204-4CC8-88BA-4577E8A101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146EBF-3D9D-4BF6-ADD5-AB637567A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F1A2A4-25E1-4D16-BA1C-472AABB93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AD180-AC60-4EFE-9EAB-AEAECA048A60}" type="datetimeFigureOut">
              <a:rPr lang="en-GB" smtClean="0"/>
              <a:t>05/10/2021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3B0F2E-94DD-4F49-943A-F502DF75D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BB5E91-3E81-44AC-8CCC-4F00AD602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A161C-5DEF-493D-BB41-5456D7703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12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2B755-D782-4237-9F90-782C648FF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07AB4D-7958-437B-A812-EAA60030E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AD180-AC60-4EFE-9EAB-AEAECA048A60}" type="datetimeFigureOut">
              <a:rPr lang="en-GB" smtClean="0"/>
              <a:t>05/10/2021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F4222D-65AC-48EC-95AF-7886366B7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343DAF-999A-4485-AE1B-BD1F183F0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A161C-5DEF-493D-BB41-5456D7703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744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94D497-EF8B-464A-AABD-E40E5FBD5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AD180-AC60-4EFE-9EAB-AEAECA048A60}" type="datetimeFigureOut">
              <a:rPr lang="en-GB" smtClean="0"/>
              <a:t>05/10/2021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4310DB-EE41-4CF4-B137-F9940ECBF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245ECB-A4C2-4672-A879-E28C2EBFD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A161C-5DEF-493D-BB41-5456D7703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8611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B1536-96C3-49EA-8ACB-89306D456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E9A25A-D292-4951-8C04-7CEB9FDBC7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164B96-BD24-4BB4-A213-0786058C5F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F0333F-0A92-497F-9BF5-8EA482001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AD180-AC60-4EFE-9EAB-AEAECA048A60}" type="datetimeFigureOut">
              <a:rPr lang="en-GB" smtClean="0"/>
              <a:t>05/10/2021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D46113-DBB2-4BFB-A875-1A6828F0F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6D2071-68BD-4C79-BE42-29DEEDD1F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A161C-5DEF-493D-BB41-5456D7703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555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842EA-A206-4B6F-835F-A0B3758E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4ACF4C-1AA1-47BF-A0A2-19CFEDF928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472962-05C5-4D0F-8095-06F2856BC0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6FEC1-9050-473D-BA07-4884B627A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AD180-AC60-4EFE-9EAB-AEAECA048A60}" type="datetimeFigureOut">
              <a:rPr lang="en-GB" smtClean="0"/>
              <a:t>05/10/2021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6921D1-E81E-45D4-8C3D-8244355C7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9B7D8C-3D67-4037-B12F-A144A3223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A161C-5DEF-493D-BB41-5456D7703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483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2C165D-9B60-48FA-BF0F-C196D9EBF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979BC7-1229-4BD5-8381-F350A0F5A4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EEF7E3-C1C8-4F99-B7D1-DA6E6275B1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AD180-AC60-4EFE-9EAB-AEAECA048A60}" type="datetimeFigureOut">
              <a:rPr lang="en-GB" smtClean="0"/>
              <a:t>05/10/2021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371CFE-EA72-493E-8270-F864247C6F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E26BE6-437B-46D5-B2B5-A1382A1324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A161C-5DEF-493D-BB41-5456D77031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31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3B668-2CBF-4C6E-B803-B64782CED2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Introduction to Letter Writing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695E47-4461-460F-AABD-935ED10BB1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Date: Monday 22</a:t>
            </a:r>
            <a:r>
              <a:rPr lang="en-GB" baseline="30000" dirty="0"/>
              <a:t>nd</a:t>
            </a:r>
            <a:r>
              <a:rPr lang="en-GB" dirty="0"/>
              <a:t> March 2021</a:t>
            </a:r>
          </a:p>
        </p:txBody>
      </p:sp>
    </p:spTree>
    <p:extLst>
      <p:ext uri="{BB962C8B-B14F-4D97-AF65-F5344CB8AC3E}">
        <p14:creationId xmlns:p14="http://schemas.microsoft.com/office/powerpoint/2010/main" val="39754955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F129F-7D3F-4972-85D7-A33F657E8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Complete the letter to the Prime Minister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CCB9E2-EB1B-47C1-B5B1-776A6E72D6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86251"/>
            <a:ext cx="10515600" cy="4406623"/>
          </a:xfrm>
          <a:solidFill>
            <a:srgbClr val="00B0F0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A recent survey of Year 8 students at Emmanuel College showed that…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It is scientifically proven that if you give students chocolate, they…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In light of this, we kindly request that you…/Therefore, we ask that you would…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Yours sincerely, </a:t>
            </a:r>
          </a:p>
          <a:p>
            <a:pPr marL="0" indent="0">
              <a:buNone/>
            </a:pPr>
            <a:r>
              <a:rPr lang="en-GB" dirty="0"/>
              <a:t>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B3E79A-2DE1-4975-9D44-2E13E093D029}"/>
              </a:ext>
            </a:extLst>
          </p:cNvPr>
          <p:cNvSpPr txBox="1"/>
          <p:nvPr/>
        </p:nvSpPr>
        <p:spPr>
          <a:xfrm>
            <a:off x="838200" y="1518082"/>
            <a:ext cx="1051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If you’re stuck, use these sentence stems:</a:t>
            </a:r>
          </a:p>
        </p:txBody>
      </p:sp>
    </p:spTree>
    <p:extLst>
      <p:ext uri="{BB962C8B-B14F-4D97-AF65-F5344CB8AC3E}">
        <p14:creationId xmlns:p14="http://schemas.microsoft.com/office/powerpoint/2010/main" val="1118692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B965D-2D17-451F-B9C7-C9DBC9FFA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46BEAE-55F9-480A-A458-5B125C581E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How do you structure a formal letter?</a:t>
            </a:r>
          </a:p>
          <a:p>
            <a:pPr marL="514350" indent="-514350">
              <a:buAutoNum type="arabicPeriod"/>
            </a:pPr>
            <a:r>
              <a:rPr lang="en-GB" dirty="0"/>
              <a:t>…</a:t>
            </a:r>
          </a:p>
          <a:p>
            <a:pPr marL="514350" indent="-514350">
              <a:buAutoNum type="arabicPeriod"/>
            </a:pPr>
            <a:r>
              <a:rPr lang="en-GB" dirty="0"/>
              <a:t>…</a:t>
            </a:r>
          </a:p>
          <a:p>
            <a:pPr marL="514350" indent="-514350">
              <a:buAutoNum type="arabicPeriod"/>
            </a:pPr>
            <a:r>
              <a:rPr lang="en-GB" dirty="0"/>
              <a:t>…</a:t>
            </a:r>
          </a:p>
          <a:p>
            <a:pPr marL="514350" indent="-514350">
              <a:buAutoNum type="arabicPeriod"/>
            </a:pPr>
            <a:r>
              <a:rPr lang="en-GB" dirty="0"/>
              <a:t>…</a:t>
            </a:r>
          </a:p>
          <a:p>
            <a:pPr marL="514350" indent="-514350">
              <a:buAutoNum type="arabicPeriod"/>
            </a:pPr>
            <a:r>
              <a:rPr lang="en-GB" dirty="0"/>
              <a:t>…</a:t>
            </a:r>
          </a:p>
          <a:p>
            <a:pPr marL="514350" indent="-514350">
              <a:buAutoNum type="arabicPeriod"/>
            </a:pPr>
            <a:r>
              <a:rPr lang="en-GB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499168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A913D-160B-4E10-9BC1-19617C8D3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8BA94D0-9CAD-4BD1-BB1B-D51EE513ABE3}"/>
              </a:ext>
            </a:extLst>
          </p:cNvPr>
          <p:cNvGrpSpPr/>
          <p:nvPr/>
        </p:nvGrpSpPr>
        <p:grpSpPr>
          <a:xfrm>
            <a:off x="800101" y="1852363"/>
            <a:ext cx="10591798" cy="4647291"/>
            <a:chOff x="421417" y="2166828"/>
            <a:chExt cx="8186487" cy="4384871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53008A95-1983-4D21-8001-919DD73FDA0B}"/>
                </a:ext>
              </a:extLst>
            </p:cNvPr>
            <p:cNvSpPr/>
            <p:nvPr/>
          </p:nvSpPr>
          <p:spPr>
            <a:xfrm>
              <a:off x="421417" y="2166828"/>
              <a:ext cx="8186487" cy="779228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GB" sz="4600" b="1" dirty="0"/>
                <a:t>Lesson Objectives</a:t>
              </a: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A6128B2-BEA1-4537-92EE-E0F191C877AF}"/>
                </a:ext>
              </a:extLst>
            </p:cNvPr>
            <p:cNvSpPr/>
            <p:nvPr/>
          </p:nvSpPr>
          <p:spPr>
            <a:xfrm>
              <a:off x="3171205" y="3132813"/>
              <a:ext cx="2686913" cy="3418885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>
              <a:norm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GB" sz="2000" b="1" dirty="0">
                  <a:latin typeface="Comic Sans MS" panose="030F0702030302020204" pitchFamily="66" charset="0"/>
                </a:rPr>
                <a:t>Understand </a:t>
              </a:r>
              <a:r>
                <a:rPr lang="en-GB" sz="2000" dirty="0">
                  <a:latin typeface="Comic Sans MS" panose="030F0702030302020204" pitchFamily="66" charset="0"/>
                </a:rPr>
                <a:t>the essentials that must be included in a letter.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41D8A5F9-CB64-4883-8ECE-4DD1911DD0DD}"/>
                </a:ext>
              </a:extLst>
            </p:cNvPr>
            <p:cNvSpPr/>
            <p:nvPr/>
          </p:nvSpPr>
          <p:spPr>
            <a:xfrm>
              <a:off x="421417" y="3132813"/>
              <a:ext cx="2686913" cy="3418886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GB" sz="2000" b="1" dirty="0">
                  <a:latin typeface="Comic Sans MS" panose="030F0702030302020204" pitchFamily="66" charset="0"/>
                </a:rPr>
                <a:t>Understand</a:t>
              </a:r>
              <a:r>
                <a:rPr lang="en-GB" sz="2000" dirty="0">
                  <a:latin typeface="Comic Sans MS" panose="030F0702030302020204" pitchFamily="66" charset="0"/>
                </a:rPr>
                <a:t> the different types of letter-writing</a:t>
              </a:r>
            </a:p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GB" sz="2000" b="1" dirty="0">
                  <a:latin typeface="Comic Sans MS" panose="030F0702030302020204" pitchFamily="66" charset="0"/>
                </a:rPr>
                <a:t>Understand </a:t>
              </a:r>
              <a:r>
                <a:rPr lang="en-GB" sz="2000" dirty="0">
                  <a:latin typeface="Comic Sans MS" panose="030F0702030302020204" pitchFamily="66" charset="0"/>
                </a:rPr>
                <a:t>the purposes behind these.</a:t>
              </a:r>
              <a:endParaRPr lang="en-GB" sz="2000" b="1" dirty="0">
                <a:latin typeface="Comic Sans MS" panose="030F0702030302020204" pitchFamily="66" charset="0"/>
              </a:endParaRP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3B915794-E68F-4B91-B529-C97A06020039}"/>
                </a:ext>
              </a:extLst>
            </p:cNvPr>
            <p:cNvSpPr/>
            <p:nvPr/>
          </p:nvSpPr>
          <p:spPr>
            <a:xfrm>
              <a:off x="5920993" y="3107162"/>
              <a:ext cx="2686911" cy="3444536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GB" sz="2400" b="1" dirty="0">
                  <a:latin typeface="Comic Sans MS" panose="030F0702030302020204" pitchFamily="66" charset="0"/>
                </a:rPr>
                <a:t>Write</a:t>
              </a:r>
              <a:r>
                <a:rPr lang="en-GB" sz="2400" dirty="0">
                  <a:latin typeface="Comic Sans MS" panose="030F0702030302020204" pitchFamily="66" charset="0"/>
                </a:rPr>
                <a:t> a formal letter on a topic from the choice bank.</a:t>
              </a:r>
              <a:endParaRPr lang="en-GB" sz="2400" b="1" dirty="0">
                <a:latin typeface="Comic Sans MS" panose="030F0702030302020204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8960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A4A42-CF27-4A7D-BD98-DECFCAF16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Starter: identify these types of letter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0AB82-BE76-4A64-A617-59C45CE485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1547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F9806-F103-4C82-81A4-E2107677A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are letters different to emails?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E12603-182C-41B2-A6B1-A61D23ABCF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Letters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9BDA7D-D6DE-4203-BEFA-95B3F18058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ln w="28575">
            <a:solidFill>
              <a:schemeClr val="accent6"/>
            </a:solidFill>
          </a:ln>
        </p:spPr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1560AE-5CB5-4997-BA97-D143BD349B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Emails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CCC851-4762-4AB1-A9B9-85A94FA2E8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ln w="28575">
            <a:solidFill>
              <a:schemeClr val="accent6"/>
            </a:solidFill>
          </a:ln>
        </p:spPr>
        <p:txBody>
          <a:bodyPr/>
          <a:lstStyle/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8856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F9806-F103-4C82-81A4-E2107677A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are letters different to emails?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E12603-182C-41B2-A6B1-A61D23ABCF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Letters are: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9BDA7D-D6DE-4203-BEFA-95B3F18058D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Physical</a:t>
            </a:r>
          </a:p>
          <a:p>
            <a:r>
              <a:rPr lang="en-GB" dirty="0"/>
              <a:t>Often rarer</a:t>
            </a:r>
          </a:p>
          <a:p>
            <a:r>
              <a:rPr lang="en-GB" dirty="0"/>
              <a:t>Can be sent on a special occasion </a:t>
            </a:r>
          </a:p>
          <a:p>
            <a:r>
              <a:rPr lang="en-GB" dirty="0"/>
              <a:t>Can be handwritten or typed in any font</a:t>
            </a:r>
          </a:p>
          <a:p>
            <a:r>
              <a:rPr lang="en-GB" dirty="0"/>
              <a:t>More expensive to send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1560AE-5CB5-4997-BA97-D143BD349B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Emails are: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CCC851-4762-4AB1-A9B9-85A94FA2E8C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/>
              <a:t>Electronic</a:t>
            </a:r>
          </a:p>
          <a:p>
            <a:r>
              <a:rPr lang="en-GB" dirty="0"/>
              <a:t>Common</a:t>
            </a:r>
          </a:p>
          <a:p>
            <a:r>
              <a:rPr lang="en-GB" dirty="0"/>
              <a:t>Sent on a daily basis</a:t>
            </a:r>
          </a:p>
          <a:p>
            <a:r>
              <a:rPr lang="en-GB" dirty="0"/>
              <a:t>Can’t be handwritten</a:t>
            </a:r>
          </a:p>
          <a:p>
            <a:r>
              <a:rPr lang="en-GB" dirty="0"/>
              <a:t>Very cheap or free to send</a:t>
            </a:r>
          </a:p>
        </p:txBody>
      </p:sp>
    </p:spTree>
    <p:extLst>
      <p:ext uri="{BB962C8B-B14F-4D97-AF65-F5344CB8AC3E}">
        <p14:creationId xmlns:p14="http://schemas.microsoft.com/office/powerpoint/2010/main" val="2483666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D4CFD-6E23-41FA-A5E8-2050F0263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9433" y="2766218"/>
            <a:ext cx="5433134" cy="1325563"/>
          </a:xfrm>
        </p:spPr>
        <p:txBody>
          <a:bodyPr/>
          <a:lstStyle/>
          <a:p>
            <a:r>
              <a:rPr lang="en-GB" dirty="0"/>
              <a:t>When would you send a letter over an email?</a:t>
            </a:r>
          </a:p>
        </p:txBody>
      </p:sp>
    </p:spTree>
    <p:extLst>
      <p:ext uri="{BB962C8B-B14F-4D97-AF65-F5344CB8AC3E}">
        <p14:creationId xmlns:p14="http://schemas.microsoft.com/office/powerpoint/2010/main" val="3751830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B145E-2F87-4A9E-8681-454E6BA1D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0939"/>
            <a:ext cx="10515600" cy="1325563"/>
          </a:xfrm>
        </p:spPr>
        <p:txBody>
          <a:bodyPr/>
          <a:lstStyle/>
          <a:p>
            <a:r>
              <a:rPr lang="en-GB" dirty="0"/>
              <a:t>Structure of a formal letter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9DDDF5-F9DC-44A0-9D81-0544C9513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301" y="1204188"/>
            <a:ext cx="10515600" cy="1192784"/>
          </a:xfrm>
        </p:spPr>
        <p:txBody>
          <a:bodyPr/>
          <a:lstStyle/>
          <a:p>
            <a:r>
              <a:rPr lang="en-GB" b="1" dirty="0"/>
              <a:t>Structure </a:t>
            </a:r>
            <a:r>
              <a:rPr lang="en-GB" dirty="0"/>
              <a:t>is the way parts are arranged together to create something</a:t>
            </a:r>
          </a:p>
          <a:p>
            <a:r>
              <a:rPr lang="en-GB" dirty="0"/>
              <a:t>The structure of a formal letter is in </a:t>
            </a:r>
            <a:r>
              <a:rPr lang="en-GB" b="1" dirty="0"/>
              <a:t>six parts</a:t>
            </a:r>
            <a:r>
              <a:rPr lang="en-GB" dirty="0"/>
              <a:t>:</a:t>
            </a:r>
          </a:p>
          <a:p>
            <a:pPr marL="0" indent="0">
              <a:buNone/>
            </a:pPr>
            <a:endParaRPr lang="en-GB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720A7C-1DCC-4C59-917F-59E9F15729AD}"/>
              </a:ext>
            </a:extLst>
          </p:cNvPr>
          <p:cNvSpPr txBox="1"/>
          <p:nvPr/>
        </p:nvSpPr>
        <p:spPr>
          <a:xfrm>
            <a:off x="994833" y="2396972"/>
            <a:ext cx="10202334" cy="39703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800" dirty="0"/>
              <a:t>Write the recipient’s address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/>
              <a:t>Start off the letter with </a:t>
            </a:r>
            <a:r>
              <a:rPr lang="en-GB" sz="2800" b="1" dirty="0"/>
              <a:t>a salutation</a:t>
            </a:r>
            <a:r>
              <a:rPr lang="en-GB" sz="2800" dirty="0"/>
              <a:t>: </a:t>
            </a:r>
            <a:r>
              <a:rPr lang="en-GB" sz="2800" i="1" dirty="0">
                <a:solidFill>
                  <a:srgbClr val="00B050"/>
                </a:solidFill>
              </a:rPr>
              <a:t>Dear…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1" dirty="0"/>
              <a:t>First paragraph</a:t>
            </a:r>
            <a:r>
              <a:rPr lang="en-GB" sz="2800" dirty="0"/>
              <a:t>: tell them the purpose of your letter: </a:t>
            </a:r>
            <a:r>
              <a:rPr lang="en-GB" sz="2800" i="1" dirty="0">
                <a:solidFill>
                  <a:srgbClr val="00B050"/>
                </a:solidFill>
              </a:rPr>
              <a:t>I am writing to inform you…/I am writing to request that…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1" dirty="0"/>
              <a:t>Other paragraphs</a:t>
            </a:r>
            <a:r>
              <a:rPr lang="en-GB" sz="2800" dirty="0"/>
              <a:t>: go into as much depth as you want. You could even include statistics!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1" dirty="0"/>
              <a:t>Summary paragraph</a:t>
            </a:r>
            <a:r>
              <a:rPr lang="en-GB" sz="2800" dirty="0"/>
              <a:t>: </a:t>
            </a:r>
            <a:r>
              <a:rPr lang="en-GB" sz="2800" i="1" dirty="0">
                <a:solidFill>
                  <a:srgbClr val="00B050"/>
                </a:solidFill>
              </a:rPr>
              <a:t>I hope this has been informative to you…/I hope this has shown you the importance of this issue…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1" dirty="0"/>
              <a:t>Sign off </a:t>
            </a:r>
            <a:r>
              <a:rPr lang="en-GB" sz="2800" dirty="0"/>
              <a:t>with: </a:t>
            </a:r>
            <a:r>
              <a:rPr lang="en-GB" sz="2800" i="1" dirty="0">
                <a:solidFill>
                  <a:srgbClr val="00B050"/>
                </a:solidFill>
              </a:rPr>
              <a:t>Yours sincerely</a:t>
            </a:r>
            <a:r>
              <a:rPr lang="en-GB" sz="2800" dirty="0">
                <a:solidFill>
                  <a:srgbClr val="00B050"/>
                </a:solidFill>
              </a:rPr>
              <a:t> </a:t>
            </a:r>
            <a:r>
              <a:rPr lang="en-GB" sz="2800" dirty="0"/>
              <a:t>or </a:t>
            </a:r>
            <a:r>
              <a:rPr lang="en-GB" sz="2800" i="1" dirty="0">
                <a:solidFill>
                  <a:srgbClr val="00B050"/>
                </a:solidFill>
              </a:rPr>
              <a:t>Yours faithfully</a:t>
            </a:r>
          </a:p>
        </p:txBody>
      </p:sp>
    </p:spTree>
    <p:extLst>
      <p:ext uri="{BB962C8B-B14F-4D97-AF65-F5344CB8AC3E}">
        <p14:creationId xmlns:p14="http://schemas.microsoft.com/office/powerpoint/2010/main" val="2829639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4D674-6702-4316-92EC-F85473920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507133" cy="1325563"/>
          </a:xfrm>
        </p:spPr>
        <p:txBody>
          <a:bodyPr/>
          <a:lstStyle/>
          <a:p>
            <a:r>
              <a:rPr lang="en-GB" dirty="0"/>
              <a:t>Features of a formal letter</a:t>
            </a:r>
          </a:p>
        </p:txBody>
      </p:sp>
      <p:pic>
        <p:nvPicPr>
          <p:cNvPr id="8" name="Picture 7" descr="A picture containing text, document, receipt&#10;&#10;Description automatically generated">
            <a:extLst>
              <a:ext uri="{FF2B5EF4-FFF2-40B4-BE49-F238E27FC236}">
                <a16:creationId xmlns:a16="http://schemas.microsoft.com/office/drawing/2014/main" id="{AD84F864-3724-474F-ABA0-5C2B49D76E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099"/>
          <a:stretch/>
        </p:blipFill>
        <p:spPr>
          <a:xfrm>
            <a:off x="2916172" y="2057400"/>
            <a:ext cx="5876716" cy="3793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8492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971A3-5765-49DA-925F-836ECD3F9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Features of an informal letter</a:t>
            </a:r>
          </a:p>
        </p:txBody>
      </p:sp>
      <p:pic>
        <p:nvPicPr>
          <p:cNvPr id="8" name="Picture 7" descr="Text, letter&#10;&#10;Description automatically generated">
            <a:extLst>
              <a:ext uri="{FF2B5EF4-FFF2-40B4-BE49-F238E27FC236}">
                <a16:creationId xmlns:a16="http://schemas.microsoft.com/office/drawing/2014/main" id="{92F3B943-322D-4E01-8FA1-C9F40C9527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137" y="1395249"/>
            <a:ext cx="5409725" cy="5217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012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331</Words>
  <Application>Microsoft Office PowerPoint</Application>
  <PresentationFormat>Widescreen</PresentationFormat>
  <Paragraphs>54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Introduction to Letter Writing</vt:lpstr>
      <vt:lpstr>PowerPoint Presentation</vt:lpstr>
      <vt:lpstr>Starter: identify these types of letter</vt:lpstr>
      <vt:lpstr>How are letters different to emails?</vt:lpstr>
      <vt:lpstr>How are letters different to emails?</vt:lpstr>
      <vt:lpstr>When would you send a letter over an email?</vt:lpstr>
      <vt:lpstr>Structure of a formal letter</vt:lpstr>
      <vt:lpstr>Features of a formal letter</vt:lpstr>
      <vt:lpstr>Features of an informal letter</vt:lpstr>
      <vt:lpstr>Complete the letter to the Prime Minister </vt:lpstr>
      <vt:lpstr>Plenary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Charis Taylor</dc:creator>
  <cp:lastModifiedBy>Charis Taylor</cp:lastModifiedBy>
  <cp:revision>5</cp:revision>
  <dcterms:created xsi:type="dcterms:W3CDTF">2021-03-21T09:04:33Z</dcterms:created>
  <dcterms:modified xsi:type="dcterms:W3CDTF">2021-10-05T20:36:19Z</dcterms:modified>
</cp:coreProperties>
</file>